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70" r:id="rId11"/>
    <p:sldId id="266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6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2544" y="-9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D123A-98E1-413F-9033-A59F74302793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28793-9F89-4124-B28C-C4E61D850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AC58F-2AE0-43C2-8203-ECFDEF51E83A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528B4-499B-41CF-826A-D1E2520D1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87078-48E9-4D61-9E4A-7EAE9286AAE3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05BB8-1555-48B8-9E48-33E7C6952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2C1BC-935E-424D-B0B9-D6159EE3696D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82C85-E9EF-4B61-92C8-7BBC4DB91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F3CD7-2044-4FF3-8677-1802B1A6C85E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60B6A-9026-40CA-8744-532353047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AC099-0B14-4D86-AFCF-B7DAA33CC00E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63A2A-1FA8-4975-A5F5-187D53433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8CC3C-E630-4AC1-80E4-523A7B0990C7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1A914-43A1-4281-8317-05083F707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6D3D1-ABC1-458D-97C6-52BEDBB0E9EC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F3A84-06FD-411B-959C-24C98A544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24AF4-010B-41B3-9F04-2923F3FAC9B8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9587C-56C0-431E-A936-9BBE15088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2B31E-9077-4823-A020-6EAF9DB364DE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D984A-E569-4E85-93AD-600AF7D0F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FD951-C120-4E20-B3AD-08C91BDE3970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01477-E81E-4022-93CF-80C3DF38C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6431A4E-A10C-44BD-9AEC-E8A3B1732130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C2EEFE4-757A-4FEE-9939-7B56D8687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Текст 5"/>
          <p:cNvSpPr>
            <a:spLocks noGrp="1"/>
          </p:cNvSpPr>
          <p:nvPr>
            <p:ph type="body" sz="half" idx="2"/>
          </p:nvPr>
        </p:nvSpPr>
        <p:spPr>
          <a:xfrm>
            <a:off x="1500188" y="5643563"/>
            <a:ext cx="6143625" cy="347662"/>
          </a:xfrm>
        </p:spPr>
        <p:txBody>
          <a:bodyPr/>
          <a:lstStyle/>
          <a:p>
            <a:pPr algn="ctr"/>
            <a:r>
              <a:rPr lang="ru-RU" sz="1600" b="1" smtClean="0">
                <a:solidFill>
                  <a:srgbClr val="FF0000"/>
                </a:solidFill>
                <a:latin typeface="Comic Sans MS" pitchFamily="66" charset="0"/>
              </a:rPr>
              <a:t>Презентация для детей дошкольного возраста по ОБЖ</a:t>
            </a:r>
          </a:p>
        </p:txBody>
      </p:sp>
      <p:pic>
        <p:nvPicPr>
          <p:cNvPr id="13314" name="Picture 2" descr="G:\DCIM\113___03\IMG_399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357188"/>
            <a:ext cx="6343650" cy="4114800"/>
          </a:xfrm>
        </p:spPr>
      </p:pic>
      <p:sp>
        <p:nvSpPr>
          <p:cNvPr id="8" name="Прямоугольник 7"/>
          <p:cNvSpPr/>
          <p:nvPr/>
        </p:nvSpPr>
        <p:spPr>
          <a:xfrm>
            <a:off x="785786" y="4572008"/>
            <a:ext cx="7698723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Ребенок и незнакомцы: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опасные ситуации дома и на улице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3316" name="Прямоугольник 8"/>
          <p:cNvSpPr>
            <a:spLocks noChangeArrowheads="1"/>
          </p:cNvSpPr>
          <p:nvPr/>
        </p:nvSpPr>
        <p:spPr bwMode="auto">
          <a:xfrm>
            <a:off x="357188" y="6072188"/>
            <a:ext cx="8286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8"/>
          <p:cNvSpPr txBox="1">
            <a:spLocks noChangeArrowheads="1"/>
          </p:cNvSpPr>
          <p:nvPr/>
        </p:nvSpPr>
        <p:spPr bwMode="auto">
          <a:xfrm>
            <a:off x="2000250" y="4929188"/>
            <a:ext cx="5572125" cy="14779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Кто-то чужой приходил в ее дом.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Маску «доброго» дяди Маша нашла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 сразу же всё сама поняла.</a:t>
            </a:r>
          </a:p>
          <a:p>
            <a:endParaRPr lang="ru-RU"/>
          </a:p>
        </p:txBody>
      </p:sp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835025"/>
            <a:ext cx="4214813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lum bright="6000" contrast="30000"/>
          </a:blip>
          <a:srcRect/>
          <a:stretch>
            <a:fillRect/>
          </a:stretch>
        </p:blipFill>
        <p:spPr bwMode="auto">
          <a:xfrm>
            <a:off x="4643438" y="857250"/>
            <a:ext cx="4243387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071563" y="1643063"/>
            <a:ext cx="7000875" cy="45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Никогда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</a:rPr>
              <a:t>не говорите посторонним </a:t>
            </a:r>
            <a:r>
              <a:rPr lang="ru-RU" sz="4400" b="1" dirty="0">
                <a:solidFill>
                  <a:schemeClr val="tx1"/>
                </a:solidFill>
              </a:rPr>
              <a:t>свой адрес!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1214438"/>
            <a:ext cx="7772400" cy="1470025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Опасные ситуации: контакты с незнакомыми людьми на улице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786063"/>
            <a:ext cx="420846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2816225"/>
            <a:ext cx="3687763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428625"/>
            <a:ext cx="7772400" cy="1470025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Опасные ситуации: контакты с незнакомыми людьми на улице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143125"/>
            <a:ext cx="7500937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428625"/>
            <a:ext cx="7772400" cy="1470025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Опасные ситуации: контакты с незнакомыми людьми на улице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lum bright="2000" contrast="22000"/>
          </a:blip>
          <a:srcRect/>
          <a:stretch>
            <a:fillRect/>
          </a:stretch>
        </p:blipFill>
        <p:spPr bwMode="auto">
          <a:xfrm>
            <a:off x="1714500" y="2000250"/>
            <a:ext cx="5715000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285750"/>
            <a:ext cx="7772400" cy="1143000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Незнакомцы могут быть такими: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lum bright="4000" contrast="22000"/>
          </a:blip>
          <a:srcRect/>
          <a:stretch>
            <a:fillRect/>
          </a:stretch>
        </p:blipFill>
        <p:spPr bwMode="auto">
          <a:xfrm>
            <a:off x="1500188" y="1571625"/>
            <a:ext cx="6000750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642938"/>
            <a:ext cx="2286000" cy="5715000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Злодей может тебе сказать: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lum bright="4000" contrast="32000"/>
          </a:blip>
          <a:srcRect/>
          <a:stretch>
            <a:fillRect/>
          </a:stretch>
        </p:blipFill>
        <p:spPr bwMode="auto">
          <a:xfrm>
            <a:off x="3000375" y="357188"/>
            <a:ext cx="566420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642938"/>
            <a:ext cx="2286000" cy="5715000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Ни в коем случае нельзя: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lum contrast="32000"/>
          </a:blip>
          <a:srcRect/>
          <a:stretch>
            <a:fillRect/>
          </a:stretch>
        </p:blipFill>
        <p:spPr bwMode="auto">
          <a:xfrm>
            <a:off x="3357563" y="357188"/>
            <a:ext cx="5484812" cy="60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642938"/>
            <a:ext cx="2286000" cy="5715000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Если злодей пытается тебя похитить: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lum contrast="32000"/>
          </a:blip>
          <a:srcRect/>
          <a:stretch>
            <a:fillRect/>
          </a:stretch>
        </p:blipFill>
        <p:spPr bwMode="auto">
          <a:xfrm>
            <a:off x="3143250" y="285750"/>
            <a:ext cx="5715000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642938"/>
            <a:ext cx="2286000" cy="5715000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Нужно привлечь к себе внимание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</a:rPr>
              <a:t>окружаю-щих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 криками: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lum contrast="32000"/>
          </a:blip>
          <a:srcRect/>
          <a:stretch>
            <a:fillRect/>
          </a:stretch>
        </p:blipFill>
        <p:spPr bwMode="auto">
          <a:xfrm>
            <a:off x="2928938" y="857250"/>
            <a:ext cx="583247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1214438"/>
            <a:ext cx="7772400" cy="1470025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Опасные ситуации: контакты с незнакомыми людьми дома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642938" y="3214688"/>
            <a:ext cx="7786687" cy="23082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Бывает в жизни иногда,</a:t>
            </a:r>
          </a:p>
          <a:p>
            <a:r>
              <a:rPr lang="ru-RU" sz="3600"/>
              <a:t>Когда один ты остаешься дома. </a:t>
            </a:r>
          </a:p>
          <a:p>
            <a:r>
              <a:rPr lang="ru-RU" sz="3600"/>
              <a:t>И чтоб с тобой не случилась беда,</a:t>
            </a:r>
          </a:p>
          <a:p>
            <a:r>
              <a:rPr lang="ru-RU" sz="3600"/>
              <a:t>Послушай короткие истории.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>
            <a:lum contrast="26000"/>
          </a:blip>
          <a:srcRect/>
          <a:stretch>
            <a:fillRect/>
          </a:stretch>
        </p:blipFill>
        <p:spPr bwMode="auto">
          <a:xfrm>
            <a:off x="1233488" y="411163"/>
            <a:ext cx="6696075" cy="601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2214563"/>
            <a:ext cx="7858125" cy="1357312"/>
          </a:xfrm>
          <a:solidFill>
            <a:srgbClr val="FF0000"/>
          </a:solidFill>
        </p:spPr>
        <p:txBody>
          <a:bodyPr/>
          <a:lstStyle/>
          <a:p>
            <a:r>
              <a:rPr lang="ru-RU" sz="4000" b="1" smtClean="0">
                <a:solidFill>
                  <a:schemeClr val="tx1"/>
                </a:solidFill>
              </a:rPr>
              <a:t>Дети! Запомните навсегда!</a:t>
            </a:r>
          </a:p>
        </p:txBody>
      </p:sp>
      <p:sp>
        <p:nvSpPr>
          <p:cNvPr id="33794" name="Прямоугольник 3"/>
          <p:cNvSpPr>
            <a:spLocks noChangeArrowheads="1"/>
          </p:cNvSpPr>
          <p:nvPr/>
        </p:nvSpPr>
        <p:spPr bwMode="auto">
          <a:xfrm>
            <a:off x="285750" y="4143375"/>
            <a:ext cx="8572500" cy="19383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Каждый грамотный ребёнок должен твердо знать с пелёнок: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Если вас зовут купаться, в телевизоре сниматься,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Обещают дать конфет, отвечайте твёрдо – НЕТ 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Вам предложат обезьянку, или даже денег банку,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Или даже в цирк билет, отвечайте твердо – НЕТ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642938"/>
            <a:ext cx="7858125" cy="714375"/>
          </a:xfrm>
          <a:solidFill>
            <a:srgbClr val="FF0000"/>
          </a:solidFill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Дети! Запомните навсегда: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71500" y="1571625"/>
            <a:ext cx="7858125" cy="47863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endParaRPr lang="ru-RU" sz="3000" b="1" kern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3000" b="1" kern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Никогда не открывайте двери, если кто-то постучал или позвонил в дверь!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000" b="1" kern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Не разговаривайте с чужими людьми!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000" b="1" kern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Никогда не говорите чужим свой адрес!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000" b="1" kern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 гуляйте одни в безлюдных местах!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000" b="1" kern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Никуда никогда ни за что не ходите одни с чужими людьми!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000" b="1" kern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 садитесь в чужие машины!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000" b="1" kern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 заходите с чужим человеком в подъезд и лифт!</a:t>
            </a:r>
          </a:p>
          <a:p>
            <a:pPr algn="ctr">
              <a:defRPr/>
            </a:pPr>
            <a:endParaRPr lang="ru-RU" sz="3600" kern="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00166" y="1285860"/>
            <a:ext cx="6286544" cy="424731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СПАСИБО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ЗА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ВНИМАНИЕ!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29125"/>
            <a:ext cx="6400800" cy="1785938"/>
          </a:xfrm>
          <a:solidFill>
            <a:srgbClr val="92D050"/>
          </a:solidFill>
        </p:spPr>
        <p:txBody>
          <a:bodyPr/>
          <a:lstStyle/>
          <a:p>
            <a:pPr algn="l"/>
            <a:r>
              <a:rPr lang="ru-RU" smtClean="0"/>
              <a:t>Мама ушла в магазин,</a:t>
            </a:r>
          </a:p>
          <a:p>
            <a:pPr algn="l"/>
            <a:r>
              <a:rPr lang="ru-RU" smtClean="0"/>
              <a:t>Мальчик остался дома один.</a:t>
            </a:r>
          </a:p>
          <a:p>
            <a:pPr algn="l"/>
            <a:r>
              <a:rPr lang="ru-RU" smtClean="0"/>
              <a:t>Вот в двери кто-то позвонил…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lum bright="14000" contrast="50000"/>
          </a:blip>
          <a:srcRect/>
          <a:stretch>
            <a:fillRect/>
          </a:stretch>
        </p:blipFill>
        <p:spPr bwMode="auto">
          <a:xfrm>
            <a:off x="1428750" y="428625"/>
            <a:ext cx="63992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357688"/>
            <a:ext cx="6986588" cy="1752600"/>
          </a:xfrm>
          <a:solidFill>
            <a:srgbClr val="92D050"/>
          </a:solidFill>
        </p:spPr>
        <p:txBody>
          <a:bodyPr/>
          <a:lstStyle/>
          <a:p>
            <a:r>
              <a:rPr lang="ru-RU" smtClean="0"/>
              <a:t>Мальчик поспешно двери открыл,</a:t>
            </a:r>
          </a:p>
          <a:p>
            <a:r>
              <a:rPr lang="ru-RU" smtClean="0"/>
              <a:t>Про маму с ключами вовсе забыл.</a:t>
            </a:r>
          </a:p>
          <a:p>
            <a:r>
              <a:rPr lang="ru-RU" smtClean="0"/>
              <a:t>И незнакомца в квартиру впустил!!!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lum bright="20000" contrast="48000"/>
          </a:blip>
          <a:srcRect/>
          <a:stretch>
            <a:fillRect/>
          </a:stretch>
        </p:blipFill>
        <p:spPr bwMode="auto">
          <a:xfrm>
            <a:off x="642938" y="7143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lum bright="22000" contrast="58000"/>
          </a:blip>
          <a:srcRect/>
          <a:stretch>
            <a:fillRect/>
          </a:stretch>
        </p:blipFill>
        <p:spPr bwMode="auto">
          <a:xfrm>
            <a:off x="4786313" y="752475"/>
            <a:ext cx="37147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" y="4786313"/>
            <a:ext cx="8358188" cy="1714500"/>
          </a:xfrm>
          <a:solidFill>
            <a:srgbClr val="92D050"/>
          </a:solidFill>
        </p:spPr>
        <p:txBody>
          <a:bodyPr/>
          <a:lstStyle/>
          <a:p>
            <a:pPr algn="l"/>
            <a:r>
              <a:rPr lang="ru-RU" smtClean="0"/>
              <a:t>Со страха мальчишка в чемодане притих, </a:t>
            </a:r>
          </a:p>
          <a:p>
            <a:pPr algn="l"/>
            <a:r>
              <a:rPr lang="ru-RU" smtClean="0"/>
              <a:t>Пока незнакомец ценности разные</a:t>
            </a:r>
          </a:p>
          <a:p>
            <a:pPr algn="l"/>
            <a:r>
              <a:rPr lang="ru-RU" smtClean="0"/>
              <a:t>Из дома в подъезд выносил.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lum bright="20000" contrast="50000"/>
          </a:blip>
          <a:srcRect/>
          <a:stretch>
            <a:fillRect/>
          </a:stretch>
        </p:blipFill>
        <p:spPr bwMode="auto">
          <a:xfrm>
            <a:off x="1714500" y="500063"/>
            <a:ext cx="57864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Овал 4"/>
          <p:cNvSpPr/>
          <p:nvPr/>
        </p:nvSpPr>
        <p:spPr>
          <a:xfrm>
            <a:off x="428625" y="357188"/>
            <a:ext cx="3214688" cy="1785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</a:rPr>
              <a:t>Дети</a:t>
            </a:r>
            <a:r>
              <a:rPr lang="ru-RU" sz="5400" dirty="0"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643063" y="1857375"/>
            <a:ext cx="4857750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Пожалуйста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85813" y="2643188"/>
            <a:ext cx="7000875" cy="400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Никогда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</a:rPr>
              <a:t>не открывайте 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дверь </a:t>
            </a:r>
            <a:r>
              <a:rPr lang="ru-RU" sz="4400" b="1" dirty="0">
                <a:solidFill>
                  <a:srgbClr val="C00000"/>
                </a:solidFill>
              </a:rPr>
              <a:t>незнакомым людям!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4714875"/>
            <a:ext cx="5286375" cy="1857375"/>
          </a:xfrm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Дома я один остался,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Кто-то дверь открыть пытался.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Я тогда «02» набрал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И милицию позвал.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Не пройдет пяти минут,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Как воришку заберут.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дома</a:t>
            </a:r>
          </a:p>
        </p:txBody>
      </p:sp>
      <p:pic>
        <p:nvPicPr>
          <p:cNvPr id="19459" name="Picture 2" descr="G:\DCIM\113___03\IMG_39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285750"/>
            <a:ext cx="6286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428625"/>
            <a:ext cx="7772400" cy="1470025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Опасные ситуации: контакты с незнакомыми людьми на улице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143125"/>
            <a:ext cx="34877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2214563"/>
            <a:ext cx="3357562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500063" y="5143500"/>
            <a:ext cx="8143875" cy="14779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Девочка Маша во дворе пекла «куличик» на песке, 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Тут дядя чужой  на скамейку подсел и вежливо рецепт попросил. 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И  Маша  сказала  сколько воды и песка использует для «кулича».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На радостях  свой адрес дяде сказала и в гости к  себе его позвала.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Вежливый дядя отказавшись скорей удалился.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8"/>
          <p:cNvSpPr txBox="1">
            <a:spLocks noChangeArrowheads="1"/>
          </p:cNvSpPr>
          <p:nvPr/>
        </p:nvSpPr>
        <p:spPr bwMode="auto">
          <a:xfrm>
            <a:off x="1857375" y="4357688"/>
            <a:ext cx="5357813" cy="18462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Вскоре девчушка домой воротилась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 тут же лицо ее перекосилось.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Двери в квартиру настежь открыты,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Всюду следы на полу и погром.</a:t>
            </a:r>
          </a:p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lum bright="12000" contrast="22000"/>
          </a:blip>
          <a:srcRect/>
          <a:stretch>
            <a:fillRect/>
          </a:stretch>
        </p:blipFill>
        <p:spPr bwMode="auto">
          <a:xfrm>
            <a:off x="428625" y="857250"/>
            <a:ext cx="40417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lum bright="8000" contrast="22000"/>
          </a:blip>
          <a:srcRect/>
          <a:stretch>
            <a:fillRect/>
          </a:stretch>
        </p:blipFill>
        <p:spPr bwMode="auto">
          <a:xfrm>
            <a:off x="4857750" y="857250"/>
            <a:ext cx="40132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Microsoft15 PowerPoint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Microsoft15 PowerPoint</Template>
  <TotalTime>643</TotalTime>
  <Words>349</Words>
  <Application>Microsoft Office PowerPoint</Application>
  <PresentationFormat>Экран (4:3)</PresentationFormat>
  <Paragraphs>56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Comic Sans MS</vt:lpstr>
      <vt:lpstr>Times New Roman</vt:lpstr>
      <vt:lpstr>Презентация Microsoft15 PowerPoint</vt:lpstr>
      <vt:lpstr>Слайд 1</vt:lpstr>
      <vt:lpstr>Опасные ситуации: контакты с незнакомыми людьми дома</vt:lpstr>
      <vt:lpstr>Слайд 3</vt:lpstr>
      <vt:lpstr>Слайд 4</vt:lpstr>
      <vt:lpstr>Слайд 5</vt:lpstr>
      <vt:lpstr>Слайд 6</vt:lpstr>
      <vt:lpstr>Дома я один остался, Кто-то дверь открыть пытался. Я тогда «02» набрал И милицию позвал. Не пройдет пяти минут,  Как воришку заберут.</vt:lpstr>
      <vt:lpstr>Опасные ситуации: контакты с незнакомыми людьми на улице</vt:lpstr>
      <vt:lpstr>Слайд 9</vt:lpstr>
      <vt:lpstr>Слайд 10</vt:lpstr>
      <vt:lpstr>Слайд 11</vt:lpstr>
      <vt:lpstr>Опасные ситуации: контакты с незнакомыми людьми на улице</vt:lpstr>
      <vt:lpstr>Опасные ситуации: контакты с незнакомыми людьми на улице</vt:lpstr>
      <vt:lpstr>Опасные ситуации: контакты с незнакомыми людьми на улице</vt:lpstr>
      <vt:lpstr>Незнакомцы могут быть такими:</vt:lpstr>
      <vt:lpstr>Злодей может тебе сказать:</vt:lpstr>
      <vt:lpstr>Ни в коем случае нельзя:</vt:lpstr>
      <vt:lpstr>Если злодей пытается тебя похитить:</vt:lpstr>
      <vt:lpstr>Нужно привлечь к себе внимание окружаю-щих криками:</vt:lpstr>
      <vt:lpstr>Слайд 20</vt:lpstr>
      <vt:lpstr>Дети! Запомните навсегда!</vt:lpstr>
      <vt:lpstr>Дети! Запомните навсегда: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Александр</cp:lastModifiedBy>
  <cp:revision>59</cp:revision>
  <dcterms:created xsi:type="dcterms:W3CDTF">2014-03-27T03:14:51Z</dcterms:created>
  <dcterms:modified xsi:type="dcterms:W3CDTF">2019-01-13T13:18:20Z</dcterms:modified>
</cp:coreProperties>
</file>